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60" r:id="rId3"/>
    <p:sldId id="257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2453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733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9583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9871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36487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94207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0491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35002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667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812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9845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867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0498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168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755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738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1104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901B47-0243-493B-8A3C-02EF751E4AB5}" type="datetimeFigureOut">
              <a:rPr lang="fr-FR" smtClean="0"/>
              <a:pPr/>
              <a:t>06/04/2020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865156-134D-410A-938D-0EE9422F4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60518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1A6DB88-A06D-44F5-AF6F-D32F86B07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Brevet des collèges</a:t>
            </a:r>
            <a:br>
              <a:rPr lang="fr-FR" dirty="0"/>
            </a:br>
            <a:r>
              <a:rPr lang="fr-FR" dirty="0"/>
              <a:t>session 2020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3C9BE5E-C72B-4484-9115-C3949890E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7426516" cy="1947333"/>
          </a:xfrm>
        </p:spPr>
        <p:txBody>
          <a:bodyPr/>
          <a:lstStyle/>
          <a:p>
            <a:r>
              <a:rPr lang="fr-FR" dirty="0"/>
              <a:t>Suite aux annonces du Ministre de l’Education Nationale du vendredi 03 avril 2020, voici comment sera délivré le Brevet des collèges cette année</a:t>
            </a:r>
          </a:p>
        </p:txBody>
      </p:sp>
    </p:spTree>
    <p:extLst>
      <p:ext uri="{BB962C8B-B14F-4D97-AF65-F5344CB8AC3E}">
        <p14:creationId xmlns="" xmlns:p14="http://schemas.microsoft.com/office/powerpoint/2010/main" val="372873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881A515-710B-4E5E-BCB3-F0472CB0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9666" y="685800"/>
            <a:ext cx="5202946" cy="557784"/>
          </a:xfrm>
        </p:spPr>
        <p:txBody>
          <a:bodyPr>
            <a:normAutofit/>
          </a:bodyPr>
          <a:lstStyle/>
          <a:p>
            <a:r>
              <a:rPr lang="fr-FR" sz="2800" dirty="0"/>
              <a:t>Ce que cela veut dire: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A2F154A-63A5-43F8-836F-A98859C3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685800"/>
            <a:ext cx="4335844" cy="5308600"/>
          </a:xfrm>
        </p:spPr>
        <p:txBody>
          <a:bodyPr>
            <a:normAutofit/>
          </a:bodyPr>
          <a:lstStyle/>
          <a:p>
            <a:r>
              <a:rPr lang="fr-FR" sz="3600" dirty="0"/>
              <a:t>Pas d’épreuves écrites</a:t>
            </a:r>
          </a:p>
          <a:p>
            <a:endParaRPr lang="fr-FR" sz="3600" dirty="0"/>
          </a:p>
          <a:p>
            <a:r>
              <a:rPr lang="fr-FR" sz="3600" dirty="0"/>
              <a:t>Pas d’épreuve orale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5EFBE902-7D90-4E5E-A8E0-1B5419E29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39666" y="1353313"/>
            <a:ext cx="5202946" cy="4325111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Ce sont les résultats scolaires des élèves qui vont compter. Au collège, </a:t>
            </a:r>
            <a:r>
              <a:rPr lang="fr-FR" sz="2400" dirty="0" smtClean="0">
                <a:solidFill>
                  <a:schemeClr val="tx1"/>
                </a:solidFill>
              </a:rPr>
              <a:t>ce </a:t>
            </a:r>
            <a:r>
              <a:rPr lang="fr-FR" sz="2400" dirty="0">
                <a:solidFill>
                  <a:schemeClr val="tx1"/>
                </a:solidFill>
              </a:rPr>
              <a:t>seront donc les compétences qui vont être prises en compte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C27568D5-DE98-4636-9B7C-C0D87375DD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34" y="5308093"/>
            <a:ext cx="1120140" cy="1120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lèche : droite 8">
            <a:extLst>
              <a:ext uri="{FF2B5EF4-FFF2-40B4-BE49-F238E27FC236}">
                <a16:creationId xmlns="" xmlns:a16="http://schemas.microsoft.com/office/drawing/2014/main" id="{26DEEBD8-B489-4D10-9D64-3E0A5BCB5D04}"/>
              </a:ext>
            </a:extLst>
          </p:cNvPr>
          <p:cNvSpPr/>
          <p:nvPr/>
        </p:nvSpPr>
        <p:spPr>
          <a:xfrm rot="1142229">
            <a:off x="3614934" y="2550519"/>
            <a:ext cx="1635048" cy="36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="" xmlns:a16="http://schemas.microsoft.com/office/drawing/2014/main" id="{D57821B3-4EF4-4D42-BAF9-615FF893FD04}"/>
              </a:ext>
            </a:extLst>
          </p:cNvPr>
          <p:cNvSpPr/>
          <p:nvPr/>
        </p:nvSpPr>
        <p:spPr>
          <a:xfrm rot="20215001">
            <a:off x="3990785" y="4386127"/>
            <a:ext cx="1382570" cy="36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761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881A515-710B-4E5E-BCB3-F0472CB0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0" y="685800"/>
            <a:ext cx="5439092" cy="557784"/>
          </a:xfrm>
        </p:spPr>
        <p:txBody>
          <a:bodyPr>
            <a:normAutofit/>
          </a:bodyPr>
          <a:lstStyle/>
          <a:p>
            <a:r>
              <a:rPr lang="fr-FR" sz="2800" dirty="0"/>
              <a:t>Ce que cela veut dire: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A2F154A-63A5-43F8-836F-A98859C3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685800"/>
            <a:ext cx="4335844" cy="5308600"/>
          </a:xfrm>
        </p:spPr>
        <p:txBody>
          <a:bodyPr>
            <a:normAutofit/>
          </a:bodyPr>
          <a:lstStyle/>
          <a:p>
            <a:r>
              <a:rPr lang="fr-FR" sz="3600" dirty="0"/>
              <a:t>Prise en compte du Contrôle continu</a:t>
            </a:r>
          </a:p>
          <a:p>
            <a:endParaRPr lang="fr-FR" sz="3600" dirty="0"/>
          </a:p>
          <a:p>
            <a:r>
              <a:rPr lang="fr-FR" sz="3600" dirty="0"/>
              <a:t>Prise en compte de l’assiduité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5EFBE902-7D90-4E5E-A8E0-1B5419E29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0" y="1353313"/>
            <a:ext cx="5439092" cy="4325111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fr-FR" sz="2400" dirty="0">
                <a:solidFill>
                  <a:schemeClr val="tx1"/>
                </a:solidFill>
              </a:rPr>
              <a:t>Les résultats des 3 trimestres vont compter (hors confinement): les compétences validées au retour en classe vont donc compter</a:t>
            </a: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400" dirty="0">
                <a:solidFill>
                  <a:schemeClr val="tx1"/>
                </a:solidFill>
              </a:rPr>
              <a:t>L’assiduité: les cours vont avoir lieu jusqu’au 04 juillet. Les élèves devront obligatoirement être là jusqu’au bout. Cela va compter pour le brevet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C27568D5-DE98-4636-9B7C-C0D87375DD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34" y="5308093"/>
            <a:ext cx="1120140" cy="11201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lèche : droite 10">
            <a:extLst>
              <a:ext uri="{FF2B5EF4-FFF2-40B4-BE49-F238E27FC236}">
                <a16:creationId xmlns="" xmlns:a16="http://schemas.microsoft.com/office/drawing/2014/main" id="{06A3280A-1C76-4B21-B226-4DB9903A97AA}"/>
              </a:ext>
            </a:extLst>
          </p:cNvPr>
          <p:cNvSpPr/>
          <p:nvPr/>
        </p:nvSpPr>
        <p:spPr>
          <a:xfrm>
            <a:off x="4203515" y="2165851"/>
            <a:ext cx="1313044" cy="36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droite 11">
            <a:extLst>
              <a:ext uri="{FF2B5EF4-FFF2-40B4-BE49-F238E27FC236}">
                <a16:creationId xmlns="" xmlns:a16="http://schemas.microsoft.com/office/drawing/2014/main" id="{699CF1F8-49D8-4C6A-8588-5D67F88D7631}"/>
              </a:ext>
            </a:extLst>
          </p:cNvPr>
          <p:cNvSpPr/>
          <p:nvPr/>
        </p:nvSpPr>
        <p:spPr>
          <a:xfrm>
            <a:off x="4154421" y="4720132"/>
            <a:ext cx="1313043" cy="36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0839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2E17A1A-EA19-4FD9-B5D1-E7DD4BA0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56870"/>
            <a:ext cx="10137668" cy="1507067"/>
          </a:xfrm>
        </p:spPr>
        <p:txBody>
          <a:bodyPr/>
          <a:lstStyle/>
          <a:p>
            <a:r>
              <a:rPr lang="fr-FR" dirty="0"/>
              <a:t>La transformation des compétences en points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="" xmlns:a16="http://schemas.microsoft.com/office/drawing/2014/main" id="{88670BDC-03D4-4A25-9CB2-E24BD7845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1817946"/>
              </p:ext>
            </p:extLst>
          </p:nvPr>
        </p:nvGraphicFramePr>
        <p:xfrm>
          <a:off x="1485846" y="2102404"/>
          <a:ext cx="8534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="" xmlns:a16="http://schemas.microsoft.com/office/drawing/2014/main" val="1543266682"/>
                    </a:ext>
                  </a:extLst>
                </a:gridCol>
                <a:gridCol w="2844800">
                  <a:extLst>
                    <a:ext uri="{9D8B030D-6E8A-4147-A177-3AD203B41FA5}">
                      <a16:colId xmlns="" xmlns:a16="http://schemas.microsoft.com/office/drawing/2014/main" val="3190697976"/>
                    </a:ext>
                  </a:extLst>
                </a:gridCol>
                <a:gridCol w="2844800">
                  <a:extLst>
                    <a:ext uri="{9D8B030D-6E8A-4147-A177-3AD203B41FA5}">
                      <a16:colId xmlns="" xmlns:a16="http://schemas.microsoft.com/office/drawing/2014/main" val="765858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Couleurs des compétences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74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Rouge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Insuffisant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512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Jaune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Fragile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801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Satisfaisant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40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719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Vert foncé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Très satisfaisant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502822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E43C1986-E7CE-4005-8478-9C658899BB94}"/>
              </a:ext>
            </a:extLst>
          </p:cNvPr>
          <p:cNvSpPr txBox="1"/>
          <p:nvPr/>
        </p:nvSpPr>
        <p:spPr>
          <a:xfrm>
            <a:off x="976544" y="4625266"/>
            <a:ext cx="10271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le moment, nous ne savons pas encore sur combien de points va être ce nouveau brevet. Le contrôle continu comptait déjà pour 400 points (répartis en </a:t>
            </a:r>
            <a:r>
              <a:rPr lang="fr-FR"/>
              <a:t>8 compétences)</a:t>
            </a:r>
            <a:endParaRPr lang="fr-FR" dirty="0"/>
          </a:p>
          <a:p>
            <a:r>
              <a:rPr lang="fr-FR" dirty="0"/>
              <a:t>Nous vous le dirons dès que possible. </a:t>
            </a:r>
          </a:p>
        </p:txBody>
      </p:sp>
    </p:spTree>
    <p:extLst>
      <p:ext uri="{BB962C8B-B14F-4D97-AF65-F5344CB8AC3E}">
        <p14:creationId xmlns="" xmlns:p14="http://schemas.microsoft.com/office/powerpoint/2010/main" val="339394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A6AC99E-7408-4CCC-8F9D-EE2D9425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76" y="189653"/>
            <a:ext cx="10508044" cy="1392260"/>
          </a:xfrm>
        </p:spPr>
        <p:txBody>
          <a:bodyPr/>
          <a:lstStyle/>
          <a:p>
            <a:r>
              <a:rPr lang="fr-FR" dirty="0"/>
              <a:t>Pourquoi je dois continuer à travailler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636FF5B-A211-40CA-99CD-DCBE1D275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355" y="2807208"/>
            <a:ext cx="4937655" cy="3255264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Parce que les résultats au retour en classe vont compter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Parce </a:t>
            </a:r>
            <a:r>
              <a:rPr lang="fr-FR" dirty="0">
                <a:solidFill>
                  <a:schemeClr val="bg1"/>
                </a:solidFill>
              </a:rPr>
              <a:t>que le jury d’examen va prendre en compte mon travail pendant le confinement ( </a:t>
            </a:r>
            <a:r>
              <a:rPr lang="fr-FR" dirty="0" smtClean="0">
                <a:solidFill>
                  <a:schemeClr val="bg1"/>
                </a:solidFill>
              </a:rPr>
              <a:t>nombre </a:t>
            </a:r>
            <a:r>
              <a:rPr lang="fr-FR" dirty="0">
                <a:solidFill>
                  <a:schemeClr val="bg1"/>
                </a:solidFill>
              </a:rPr>
              <a:t>de devoirs rendus, qualité du travail, motivation, lien avec les enseignants…)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9AC85D8-FB1C-45E4-B91C-F9B648119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3172967"/>
            <a:ext cx="4934479" cy="246312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règles n’ont pas </a:t>
            </a:r>
            <a:r>
              <a:rPr lang="fr-FR" sz="2400" dirty="0" smtClean="0">
                <a:solidFill>
                  <a:schemeClr val="bg1"/>
                </a:solidFill>
              </a:rPr>
              <a:t>changé, </a:t>
            </a:r>
            <a:r>
              <a:rPr lang="fr-FR" sz="2400" b="1" dirty="0">
                <a:solidFill>
                  <a:schemeClr val="bg1"/>
                </a:solidFill>
              </a:rPr>
              <a:t>mes résultats comptent pour obtenir une place en lycée</a:t>
            </a:r>
          </a:p>
        </p:txBody>
      </p:sp>
      <p:sp>
        <p:nvSpPr>
          <p:cNvPr id="5" name="Titre 1">
            <a:extLst>
              <a:ext uri="{FF2B5EF4-FFF2-40B4-BE49-F238E27FC236}">
                <a16:creationId xmlns="" xmlns:a16="http://schemas.microsoft.com/office/drawing/2014/main" id="{34FA1017-8429-4CED-93B7-77E31541C093}"/>
              </a:ext>
            </a:extLst>
          </p:cNvPr>
          <p:cNvSpPr txBox="1">
            <a:spLocks/>
          </p:cNvSpPr>
          <p:nvPr/>
        </p:nvSpPr>
        <p:spPr>
          <a:xfrm>
            <a:off x="841978" y="1585638"/>
            <a:ext cx="4789032" cy="956394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Pour avoir mon brevet</a:t>
            </a:r>
          </a:p>
        </p:txBody>
      </p:sp>
      <p:sp>
        <p:nvSpPr>
          <p:cNvPr id="6" name="Titre 1">
            <a:extLst>
              <a:ext uri="{FF2B5EF4-FFF2-40B4-BE49-F238E27FC236}">
                <a16:creationId xmlns="" xmlns:a16="http://schemas.microsoft.com/office/drawing/2014/main" id="{FD573697-B581-40B9-A90C-B6ED2056BCAC}"/>
              </a:ext>
            </a:extLst>
          </p:cNvPr>
          <p:cNvSpPr txBox="1">
            <a:spLocks/>
          </p:cNvSpPr>
          <p:nvPr/>
        </p:nvSpPr>
        <p:spPr>
          <a:xfrm>
            <a:off x="5880856" y="1585638"/>
            <a:ext cx="4789032" cy="956394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Pour avoir mon orientation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90478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A6AC99E-7408-4CCC-8F9D-EE2D9425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76" y="189653"/>
            <a:ext cx="10508044" cy="1392260"/>
          </a:xfrm>
        </p:spPr>
        <p:txBody>
          <a:bodyPr/>
          <a:lstStyle/>
          <a:p>
            <a:r>
              <a:rPr lang="fr-FR" dirty="0"/>
              <a:t>Pourquoi je dois obligatoirement rester jusqu’au 4 juillet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636FF5B-A211-40CA-99CD-DCBE1D275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355" y="2807208"/>
            <a:ext cx="4937655" cy="3255264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Parce que l’assiduité jusqu’à la fin des cours va compter et sera prise en compte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9AC85D8-FB1C-45E4-B91C-F9B648119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3172967"/>
            <a:ext cx="4934479" cy="246312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Et ne pas perdre ma place. Si je ne m’inscris pas, ma place sera perdue pour moi et donnée à quelqu’un d’autre (élèves sur liste d’attente)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="" xmlns:a16="http://schemas.microsoft.com/office/drawing/2014/main" id="{34FA1017-8429-4CED-93B7-77E31541C093}"/>
              </a:ext>
            </a:extLst>
          </p:cNvPr>
          <p:cNvSpPr txBox="1">
            <a:spLocks/>
          </p:cNvSpPr>
          <p:nvPr/>
        </p:nvSpPr>
        <p:spPr>
          <a:xfrm>
            <a:off x="841978" y="2063835"/>
            <a:ext cx="4789032" cy="956394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Pour avoir mon brevet</a:t>
            </a:r>
          </a:p>
        </p:txBody>
      </p:sp>
      <p:sp>
        <p:nvSpPr>
          <p:cNvPr id="6" name="Titre 1">
            <a:extLst>
              <a:ext uri="{FF2B5EF4-FFF2-40B4-BE49-F238E27FC236}">
                <a16:creationId xmlns="" xmlns:a16="http://schemas.microsoft.com/office/drawing/2014/main" id="{FD573697-B581-40B9-A90C-B6ED2056BCAC}"/>
              </a:ext>
            </a:extLst>
          </p:cNvPr>
          <p:cNvSpPr txBox="1">
            <a:spLocks/>
          </p:cNvSpPr>
          <p:nvPr/>
        </p:nvSpPr>
        <p:spPr>
          <a:xfrm>
            <a:off x="5880856" y="2063835"/>
            <a:ext cx="4789032" cy="956394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/>
              <a:t>Pour m’inscrire au </a:t>
            </a:r>
            <a:r>
              <a:rPr lang="fr-FR" sz="2800" dirty="0" err="1"/>
              <a:t>lycee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6781542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cteu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</TotalTime>
  <Words>329</Words>
  <Application>Microsoft Office PowerPoint</Application>
  <PresentationFormat>Personnalisé</PresentationFormat>
  <Paragraphs>47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Secteur</vt:lpstr>
      <vt:lpstr>Brevet des collèges session 2020</vt:lpstr>
      <vt:lpstr>Ce que cela veut dire:</vt:lpstr>
      <vt:lpstr>Ce que cela veut dire:</vt:lpstr>
      <vt:lpstr>La transformation des compétences en points</vt:lpstr>
      <vt:lpstr>Pourquoi je dois continuer à travailler</vt:lpstr>
      <vt:lpstr>Pourquoi je dois obligatoirement rester jusqu’au 4 juillet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Brevet des collège session 2020</dc:title>
  <dc:creator>Christelle Bourrienne</dc:creator>
  <cp:lastModifiedBy>princ</cp:lastModifiedBy>
  <cp:revision>14</cp:revision>
  <dcterms:created xsi:type="dcterms:W3CDTF">2020-04-03T11:30:21Z</dcterms:created>
  <dcterms:modified xsi:type="dcterms:W3CDTF">2020-04-06T06:59:06Z</dcterms:modified>
</cp:coreProperties>
</file>